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3246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7720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050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253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774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3121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1065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010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709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2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729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A521E-22A1-4315-A0D1-8DD5A4CE2255}" type="datetimeFigureOut">
              <a:rPr kumimoji="1" lang="ja-JP" altLang="en-US" smtClean="0"/>
              <a:t>2024/6/3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FCC405C-F3CC-4DD8-8CC7-935757E5359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8969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kumimoji="1"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FB53A62-C5F6-1815-D2FD-048996FD1CDC}"/>
              </a:ext>
            </a:extLst>
          </p:cNvPr>
          <p:cNvSpPr txBox="1"/>
          <p:nvPr/>
        </p:nvSpPr>
        <p:spPr>
          <a:xfrm>
            <a:off x="1858296" y="1543666"/>
            <a:ext cx="84754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54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コミュニケーションタイム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5A6FE2E-8A73-9796-89D1-81D8C4BD91C8}"/>
              </a:ext>
            </a:extLst>
          </p:cNvPr>
          <p:cNvSpPr txBox="1"/>
          <p:nvPr/>
        </p:nvSpPr>
        <p:spPr>
          <a:xfrm>
            <a:off x="1858296" y="2844225"/>
            <a:ext cx="84754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～自己紹介～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45F94CE-091D-811C-016B-5A5FFB1CD66D}"/>
              </a:ext>
            </a:extLst>
          </p:cNvPr>
          <p:cNvSpPr txBox="1"/>
          <p:nvPr/>
        </p:nvSpPr>
        <p:spPr>
          <a:xfrm>
            <a:off x="1858295" y="4323980"/>
            <a:ext cx="84754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日新火災情報システム株式会社</a:t>
            </a:r>
            <a:endParaRPr lang="en-US" altLang="ja-JP" sz="2400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2400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浅井一輝</a:t>
            </a:r>
          </a:p>
        </p:txBody>
      </p:sp>
    </p:spTree>
    <p:extLst>
      <p:ext uri="{BB962C8B-B14F-4D97-AF65-F5344CB8AC3E}">
        <p14:creationId xmlns:p14="http://schemas.microsoft.com/office/powerpoint/2010/main" val="4194880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202CE6-EA03-6812-2272-3F226143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自己紹介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310C17A-CD0E-4D78-576F-818ABD39CF69}"/>
              </a:ext>
            </a:extLst>
          </p:cNvPr>
          <p:cNvSpPr txBox="1"/>
          <p:nvPr/>
        </p:nvSpPr>
        <p:spPr>
          <a:xfrm>
            <a:off x="838200" y="2005781"/>
            <a:ext cx="10515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・出身地：栃木県宇都宮市</a:t>
            </a:r>
            <a:endParaRPr lang="en-US" altLang="ja-JP" sz="2400" dirty="0"/>
          </a:p>
          <a:p>
            <a:r>
              <a:rPr kumimoji="1" lang="ja-JP" altLang="en-US" sz="2400" dirty="0"/>
              <a:t>　　　　　田舎です。電車は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時間に</a:t>
            </a:r>
            <a:r>
              <a:rPr kumimoji="1" lang="en-US" altLang="ja-JP" sz="2400" dirty="0"/>
              <a:t>1</a:t>
            </a:r>
            <a:r>
              <a:rPr kumimoji="1" lang="ja-JP" altLang="en-US" sz="2400" dirty="0"/>
              <a:t>本です</a:t>
            </a:r>
            <a:r>
              <a:rPr lang="ja-JP" altLang="en-US" sz="2400" dirty="0"/>
              <a:t>。</a:t>
            </a:r>
            <a:endParaRPr lang="en-US" altLang="ja-JP" sz="2400" dirty="0"/>
          </a:p>
          <a:p>
            <a:endParaRPr kumimoji="1" lang="en-US" altLang="ja-JP" sz="2400" dirty="0"/>
          </a:p>
          <a:p>
            <a:r>
              <a:rPr lang="ja-JP" altLang="en-US" sz="2400" dirty="0"/>
              <a:t>・趣味：車が好き＆ドライブも好き</a:t>
            </a:r>
            <a:endParaRPr lang="en-US" altLang="ja-JP" sz="2400" dirty="0"/>
          </a:p>
          <a:p>
            <a:r>
              <a:rPr kumimoji="1" lang="ja-JP" altLang="en-US" sz="2400" dirty="0"/>
              <a:t>　　　　ゲーム（</a:t>
            </a:r>
            <a:r>
              <a:rPr kumimoji="1" lang="en-US" altLang="ja-JP" sz="2400" dirty="0"/>
              <a:t>Apex</a:t>
            </a:r>
            <a:r>
              <a:rPr kumimoji="1" lang="ja-JP" altLang="en-US" sz="2400" dirty="0"/>
              <a:t>、</a:t>
            </a:r>
            <a:r>
              <a:rPr kumimoji="1" lang="en-US" altLang="ja-JP" sz="2400" dirty="0"/>
              <a:t>StreetFighter6</a:t>
            </a:r>
            <a:r>
              <a:rPr kumimoji="1" lang="ja-JP" altLang="en-US" sz="2400" dirty="0"/>
              <a:t>など）と漫画も好きです！</a:t>
            </a:r>
            <a:endParaRPr kumimoji="1" lang="en-US" altLang="ja-JP" sz="2400" dirty="0"/>
          </a:p>
          <a:p>
            <a:endParaRPr lang="en-US" altLang="ja-JP" sz="2400" dirty="0"/>
          </a:p>
          <a:p>
            <a:r>
              <a:rPr kumimoji="1" lang="ja-JP" altLang="en-US" sz="2400" dirty="0"/>
              <a:t>・好きな</a:t>
            </a:r>
            <a:r>
              <a:rPr kumimoji="1" lang="en-US" altLang="ja-JP" sz="2400" dirty="0"/>
              <a:t>youtuber</a:t>
            </a:r>
            <a:r>
              <a:rPr kumimoji="1" lang="ja-JP" altLang="en-US" sz="2400" dirty="0"/>
              <a:t>：山田ハウス（まじで見ない方がいい</a:t>
            </a:r>
            <a:r>
              <a:rPr kumimoji="1" lang="en-US" altLang="ja-JP" sz="2400" dirty="0"/>
              <a:t>…</a:t>
            </a:r>
            <a:r>
              <a:rPr kumimoji="1" lang="ja-JP" altLang="en-US" sz="2400" dirty="0"/>
              <a:t>）</a:t>
            </a:r>
            <a:endParaRPr kumimoji="1" lang="en-US" altLang="ja-JP" sz="2400" dirty="0"/>
          </a:p>
          <a:p>
            <a:endParaRPr kumimoji="1" lang="en-US" altLang="ja-JP" sz="2400" dirty="0"/>
          </a:p>
          <a:p>
            <a:r>
              <a:rPr kumimoji="1" lang="ja-JP" altLang="en-US" sz="2400" dirty="0"/>
              <a:t>・好きな食べ物：ピザ・ラーメン（王道の中華そばが好きです）</a:t>
            </a:r>
          </a:p>
        </p:txBody>
      </p:sp>
    </p:spTree>
    <p:extLst>
      <p:ext uri="{BB962C8B-B14F-4D97-AF65-F5344CB8AC3E}">
        <p14:creationId xmlns:p14="http://schemas.microsoft.com/office/powerpoint/2010/main" val="886210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6202CE6-EA03-6812-2272-3F226143D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BIZ UDPゴシック" panose="020B0400000000000000" pitchFamily="50" charset="-128"/>
                <a:ea typeface="BIZ UDPゴシック" panose="020B0400000000000000" pitchFamily="50" charset="-128"/>
              </a:rPr>
              <a:t>趣味について詳しく</a:t>
            </a:r>
            <a:endParaRPr kumimoji="1" lang="ja-JP" altLang="en-US" dirty="0">
              <a:latin typeface="BIZ UDPゴシック" panose="020B0400000000000000" pitchFamily="50" charset="-128"/>
              <a:ea typeface="BIZ UDPゴシック" panose="020B0400000000000000" pitchFamily="50" charset="-128"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310C17A-CD0E-4D78-576F-818ABD39CF69}"/>
              </a:ext>
            </a:extLst>
          </p:cNvPr>
          <p:cNvSpPr txBox="1"/>
          <p:nvPr/>
        </p:nvSpPr>
        <p:spPr>
          <a:xfrm>
            <a:off x="838200" y="2005781"/>
            <a:ext cx="1051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車：幼少期に親の影響で「頭文字</a:t>
            </a:r>
            <a:r>
              <a:rPr lang="en-US" altLang="ja-JP" sz="2400" dirty="0"/>
              <a:t>D</a:t>
            </a:r>
            <a:r>
              <a:rPr lang="ja-JP" altLang="en-US" sz="2400" dirty="0"/>
              <a:t>」を見る</a:t>
            </a:r>
            <a:endParaRPr lang="en-US" altLang="ja-JP" sz="2400" dirty="0"/>
          </a:p>
          <a:p>
            <a:r>
              <a:rPr kumimoji="1" lang="ja-JP" altLang="en-US" sz="2400" dirty="0"/>
              <a:t>　　　　　　　　　　↓</a:t>
            </a:r>
            <a:endParaRPr kumimoji="1" lang="en-US" altLang="ja-JP" sz="2400" dirty="0"/>
          </a:p>
          <a:p>
            <a:r>
              <a:rPr kumimoji="1" lang="ja-JP" altLang="en-US" sz="2400" dirty="0"/>
              <a:t>　　結果、車好きに。今も欲しい車を買うことを目標に仕事してます。</a:t>
            </a:r>
            <a:endParaRPr kumimoji="1" lang="en-US" altLang="ja-JP" sz="2400" dirty="0"/>
          </a:p>
          <a:p>
            <a:endParaRPr kumimoji="1" lang="en-US" altLang="ja-JP" sz="2400" dirty="0"/>
          </a:p>
          <a:p>
            <a:r>
              <a:rPr kumimoji="1" lang="ja-JP" altLang="en-US" sz="2400" dirty="0"/>
              <a:t>ゲーム：大学時代の友人と今でもよく遊んでます。</a:t>
            </a:r>
            <a:endParaRPr kumimoji="1" lang="en-US" altLang="ja-JP" sz="2400" dirty="0"/>
          </a:p>
          <a:p>
            <a:r>
              <a:rPr kumimoji="1" lang="ja-JP" altLang="en-US" sz="2400" dirty="0"/>
              <a:t>　　　　戦って熱くなれるゲームが好きです。</a:t>
            </a:r>
            <a:endParaRPr kumimoji="1" lang="en-US" altLang="ja-JP" sz="2400" dirty="0"/>
          </a:p>
          <a:p>
            <a:endParaRPr kumimoji="1" lang="en-US" altLang="ja-JP" sz="2400" dirty="0"/>
          </a:p>
          <a:p>
            <a:r>
              <a:rPr kumimoji="1" lang="ja-JP" altLang="en-US" sz="2400" dirty="0"/>
              <a:t>漫画：最近だと「忘却バッテリー」「アオアシ」「薫る花は凛と咲く」</a:t>
            </a:r>
          </a:p>
        </p:txBody>
      </p:sp>
    </p:spTree>
    <p:extLst>
      <p:ext uri="{BB962C8B-B14F-4D97-AF65-F5344CB8AC3E}">
        <p14:creationId xmlns:p14="http://schemas.microsoft.com/office/powerpoint/2010/main" val="946185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Rectangle 1032">
            <a:extLst>
              <a:ext uri="{FF2B5EF4-FFF2-40B4-BE49-F238E27FC236}">
                <a16:creationId xmlns:a16="http://schemas.microsoft.com/office/drawing/2014/main" id="{785F1D78-FD9F-4432-B90E-00D863D4F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ja-JP" altLang="en-US"/>
          </a:p>
        </p:txBody>
      </p:sp>
      <p:pic>
        <p:nvPicPr>
          <p:cNvPr id="1054" name="Picture 1034">
            <a:extLst>
              <a:ext uri="{FF2B5EF4-FFF2-40B4-BE49-F238E27FC236}">
                <a16:creationId xmlns:a16="http://schemas.microsoft.com/office/drawing/2014/main" id="{0F47C422-E141-4484-A58E-A1A3B656C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55" name="Straight Connector 1036">
            <a:extLst>
              <a:ext uri="{FF2B5EF4-FFF2-40B4-BE49-F238E27FC236}">
                <a16:creationId xmlns:a16="http://schemas.microsoft.com/office/drawing/2014/main" id="{36A0C8A2-5797-403D-A628-7C98BC65B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38">
            <a:extLst>
              <a:ext uri="{FF2B5EF4-FFF2-40B4-BE49-F238E27FC236}">
                <a16:creationId xmlns:a16="http://schemas.microsoft.com/office/drawing/2014/main" id="{88AB1130-8367-405F-A4A7-3CBD2F2E1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057" name="Rectangle 1040">
            <a:extLst>
              <a:ext uri="{FF2B5EF4-FFF2-40B4-BE49-F238E27FC236}">
                <a16:creationId xmlns:a16="http://schemas.microsoft.com/office/drawing/2014/main" id="{00F52BA6-94C5-41C9-BCF7-D168FB94E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42">
            <a:extLst>
              <a:ext uri="{FF2B5EF4-FFF2-40B4-BE49-F238E27FC236}">
                <a16:creationId xmlns:a16="http://schemas.microsoft.com/office/drawing/2014/main" id="{EF472CB7-87EB-45F0-874A-5CDE34C70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26202CE6-EA03-6812-2272-3F226143D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729" y="4459039"/>
            <a:ext cx="8643011" cy="5515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kumimoji="1" lang="ja-JP" altLang="en-US" sz="3600" dirty="0"/>
              <a:t>最近楽しかったこと</a:t>
            </a:r>
          </a:p>
        </p:txBody>
      </p:sp>
      <p:grpSp>
        <p:nvGrpSpPr>
          <p:cNvPr id="1059" name="Group 1044">
            <a:extLst>
              <a:ext uri="{FF2B5EF4-FFF2-40B4-BE49-F238E27FC236}">
                <a16:creationId xmlns:a16="http://schemas.microsoft.com/office/drawing/2014/main" id="{5359AF68-FAEA-4797-B8EB-6B34206F5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445672" y="323838"/>
            <a:ext cx="9299965" cy="3652791"/>
            <a:chOff x="7639235" y="600024"/>
            <a:chExt cx="3898557" cy="5222486"/>
          </a:xfrm>
        </p:grpSpPr>
        <p:sp>
          <p:nvSpPr>
            <p:cNvPr id="1046" name="Rectangle 1045">
              <a:extLst>
                <a:ext uri="{FF2B5EF4-FFF2-40B4-BE49-F238E27FC236}">
                  <a16:creationId xmlns:a16="http://schemas.microsoft.com/office/drawing/2014/main" id="{5033F40A-21D1-4F1C-A7FC-7C2D7214B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639235" y="600024"/>
              <a:ext cx="3898557" cy="5222486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0" name="Rectangle 1046">
              <a:extLst>
                <a:ext uri="{FF2B5EF4-FFF2-40B4-BE49-F238E27FC236}">
                  <a16:creationId xmlns:a16="http://schemas.microsoft.com/office/drawing/2014/main" id="{4500866B-DA8F-490F-9BC8-02C47E7D88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0263" y="1062693"/>
              <a:ext cx="3635738" cy="429234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C6BFB179-36AC-0495-1929-CEDC1017E8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91" r="-5" b="7903"/>
          <a:stretch/>
        </p:blipFill>
        <p:spPr bwMode="auto">
          <a:xfrm>
            <a:off x="2079933" y="963739"/>
            <a:ext cx="2560320" cy="236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C692BECD-9F75-6BE7-99D4-295D5E2E8F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1" r="14895" b="-5"/>
          <a:stretch/>
        </p:blipFill>
        <p:spPr bwMode="auto">
          <a:xfrm>
            <a:off x="4812681" y="963739"/>
            <a:ext cx="2560320" cy="236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3E13E38-3EE4-3174-E892-E2BB37CA55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946" b="-5"/>
          <a:stretch/>
        </p:blipFill>
        <p:spPr bwMode="auto">
          <a:xfrm>
            <a:off x="7538901" y="963739"/>
            <a:ext cx="2560320" cy="2369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61" name="Straight Connector 1048">
            <a:extLst>
              <a:ext uri="{FF2B5EF4-FFF2-40B4-BE49-F238E27FC236}">
                <a16:creationId xmlns:a16="http://schemas.microsoft.com/office/drawing/2014/main" id="{7367CDB9-59A0-4E3D-88A0-579001406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5027185"/>
            <a:ext cx="86430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51" name="Picture 1050">
            <a:extLst>
              <a:ext uri="{FF2B5EF4-FFF2-40B4-BE49-F238E27FC236}">
                <a16:creationId xmlns:a16="http://schemas.microsoft.com/office/drawing/2014/main" id="{9FC7D97F-772D-41D6-BE6B-4AA67F538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5E248CB1-4448-44AA-AD19-368B9316A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05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ギャラリー">
  <a:themeElements>
    <a:clrScheme name="ギャラリー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ギャラリー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ギャラリー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496</TotalTime>
  <Words>171</Words>
  <Application>Microsoft Office PowerPoint</Application>
  <PresentationFormat>ワイド画面</PresentationFormat>
  <Paragraphs>24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BIZ UDPゴシック</vt:lpstr>
      <vt:lpstr>Arial</vt:lpstr>
      <vt:lpstr>Gill Sans MT</vt:lpstr>
      <vt:lpstr>ギャラリー</vt:lpstr>
      <vt:lpstr>PowerPoint プレゼンテーション</vt:lpstr>
      <vt:lpstr>自己紹介</vt:lpstr>
      <vt:lpstr>趣味について詳しく</vt:lpstr>
      <vt:lpstr>最近楽しかったこと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浅井一輝</dc:creator>
  <cp:lastModifiedBy>浅井一輝</cp:lastModifiedBy>
  <cp:revision>1</cp:revision>
  <dcterms:created xsi:type="dcterms:W3CDTF">2024-06-03T00:35:28Z</dcterms:created>
  <dcterms:modified xsi:type="dcterms:W3CDTF">2024-06-03T08:52:02Z</dcterms:modified>
</cp:coreProperties>
</file>

<file path=docProps/thumbnail.jpeg>
</file>